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F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3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BA4D-2F42-6B8C-BEF6-1E1C264AA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4B294-B428-B4AA-535F-C62471B37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37501-172A-E5D8-347E-0EB948285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16CC-E29D-465A-9048-925AF352BCE9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C4B2C-ECC3-1C5E-C5E7-1B16CE367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1F3E5-18D7-E1F2-2078-3055CA03E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872A-5510-4D19-8403-A9E5C3768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39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9BA8-5E92-3DE0-5C3B-A59E70A9D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1D753E-FB43-CAAD-BCDC-BB7B1D75F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884BA-C5B4-111B-8447-C6C8AED14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16CC-E29D-465A-9048-925AF352BCE9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C34A2-E65E-EF9E-816E-85C6EAE9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A75F0-D294-7BDE-8073-4738EAC01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872A-5510-4D19-8403-A9E5C3768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30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FD4A0E-04F2-FB47-4BC6-5B5115457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985D3B-0466-98CE-D920-FDE60AC4B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20EA0-EC2E-B471-76C7-9EBFD5054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16CC-E29D-465A-9048-925AF352BCE9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D28EC-CE2A-9F59-C0FD-9E7A46D11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0C0F5-E3F2-5A8E-EB36-E10EF529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872A-5510-4D19-8403-A9E5C3768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19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A3F35-26A3-2179-5C57-11AC3EAEB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09A0F-5EB7-99C5-9BDC-CCFF9C087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6FA9B-3FD4-67BA-780D-C6856C3DE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16CC-E29D-465A-9048-925AF352BCE9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D98ED-1320-E4A9-E1C9-5B1EC8DC2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6A63-739C-5079-D4CD-32A0E7D77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872A-5510-4D19-8403-A9E5C3768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1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3BD00-033A-9096-E94F-A4FB8C36A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55E96-604C-5517-25F4-469362FE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8F304-8DF9-DCA4-2A15-1F7AA0413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16CC-E29D-465A-9048-925AF352BCE9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45854-AED8-C456-B315-F6086E7FE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6E84-234A-ACAD-CB85-9B71B827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872A-5510-4D19-8403-A9E5C3768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65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F9180-B4F4-D899-3266-A5F61997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326F4-6822-6B81-2B2B-F0F27245C5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81DEE-9F5F-2CC6-2379-A3567904C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02FF1-C8B6-86D7-86ED-20E51497E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16CC-E29D-465A-9048-925AF352BCE9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A4A90-7517-6B45-98E3-701B1231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53A17-C754-0149-EC9D-22CC3171F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872A-5510-4D19-8403-A9E5C3768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43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F14D0-6D30-76B0-3841-1560D8B19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C0689-D1D3-2C5C-DF75-8CD71248B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2DA39-49F2-312A-CEE9-F8FC61AC9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7D2D87-122D-C72F-E2F9-42227CF4FB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573FA2-B95A-DD8A-3BFB-88EE36C84E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D9BA1A-F34D-0DE5-7B75-47F9B28CE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16CC-E29D-465A-9048-925AF352BCE9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7A04CA-2F08-99E3-6B29-7196CC3B9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97FA6F-233D-8276-C173-48BF23AC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872A-5510-4D19-8403-A9E5C3768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20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E97C7-3CD6-9844-C525-D89C9D85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CEC8ED-0D23-F14B-5DFA-64E295710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16CC-E29D-465A-9048-925AF352BCE9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7B3016-DF31-5A51-C137-CAB5450DC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38DFC-A394-EB7E-7C6F-55639E3D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872A-5510-4D19-8403-A9E5C3768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8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6489B0-AC09-6B4B-67FB-83ACFD86F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16CC-E29D-465A-9048-925AF352BCE9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772BA8-2B1C-4F6B-6D6E-20A883532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5C309-2D34-9EB8-D0FF-928CE94B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872A-5510-4D19-8403-A9E5C3768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42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28740-A67F-756C-2A93-28731016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F42A1-0297-3A84-2A78-48724314C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D8894-3440-6395-7C8E-EB47E86AF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86F10-0A01-365D-03C1-BC2B9BD7B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16CC-E29D-465A-9048-925AF352BCE9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98238-959F-4986-EE62-E5FCC44A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CBE31-0452-8F59-FF0F-95C918D2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872A-5510-4D19-8403-A9E5C3768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13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8C31B-46FE-8524-43F8-86D13EA6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A05362-A83E-0369-6DAE-7292E8621B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5D021-BC51-2A45-5C57-550703AAB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A692D-F3DB-3D1E-7120-609A4289A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16CC-E29D-465A-9048-925AF352BCE9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0735F-4E13-48D8-B2AF-585F682FB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85948-E411-CA50-F353-A2045CE50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872A-5510-4D19-8403-A9E5C3768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53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CFAEAE-B1F5-FB16-2328-6810F0FB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3D557-D299-2174-E64C-8A56FE9F9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1518A-4B1E-45E5-1390-C9F8476F15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116CC-E29D-465A-9048-925AF352BCE9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637A9-4BDF-8CC1-7D3E-F73DD33DE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083B7-34DE-9174-6C42-992F48632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5872A-5510-4D19-8403-A9E5C3768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1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8F48-5534-FEDE-5E39-A9798B2CB7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B9073C-6A1B-4BB7-B089-296F81F82E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6B3DC-E1B4-15E2-AA24-D4AF739CD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49" y="0"/>
            <a:ext cx="11577028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BF5B3E6-8243-C107-4127-D27EF1D9CEB6}"/>
              </a:ext>
            </a:extLst>
          </p:cNvPr>
          <p:cNvSpPr/>
          <p:nvPr/>
        </p:nvSpPr>
        <p:spPr>
          <a:xfrm>
            <a:off x="9151882" y="170712"/>
            <a:ext cx="823419" cy="652462"/>
          </a:xfrm>
          <a:prstGeom prst="ellipse">
            <a:avLst/>
          </a:prstGeom>
          <a:solidFill>
            <a:srgbClr val="A79F61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7329A7-A42F-7DAA-B009-3E5E31773757}"/>
              </a:ext>
            </a:extLst>
          </p:cNvPr>
          <p:cNvSpPr/>
          <p:nvPr/>
        </p:nvSpPr>
        <p:spPr>
          <a:xfrm>
            <a:off x="451944" y="823174"/>
            <a:ext cx="1072056" cy="652462"/>
          </a:xfrm>
          <a:prstGeom prst="ellipse">
            <a:avLst/>
          </a:prstGeom>
          <a:solidFill>
            <a:srgbClr val="A79F61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2C7B0B-07AE-329B-AD65-9066E9AA3873}"/>
              </a:ext>
            </a:extLst>
          </p:cNvPr>
          <p:cNvSpPr/>
          <p:nvPr/>
        </p:nvSpPr>
        <p:spPr>
          <a:xfrm>
            <a:off x="5193804" y="549905"/>
            <a:ext cx="1072056" cy="652462"/>
          </a:xfrm>
          <a:prstGeom prst="ellipse">
            <a:avLst/>
          </a:prstGeom>
          <a:solidFill>
            <a:srgbClr val="A79F61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82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0BAA-E874-4ED7-9155-6BFE0324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060E0-3FF7-CD49-9EEE-D07BC3583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2F2B2-6EA4-DF4B-7D13-4518E159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33" y="0"/>
            <a:ext cx="11592134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D1A9DF0-211F-AA88-F07A-42B23DC6AB45}"/>
              </a:ext>
            </a:extLst>
          </p:cNvPr>
          <p:cNvSpPr/>
          <p:nvPr/>
        </p:nvSpPr>
        <p:spPr>
          <a:xfrm>
            <a:off x="91965" y="3287070"/>
            <a:ext cx="1236279" cy="757580"/>
          </a:xfrm>
          <a:prstGeom prst="ellipse">
            <a:avLst/>
          </a:prstGeom>
          <a:solidFill>
            <a:srgbClr val="A79F61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61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5A424-25D3-97CB-B56F-F2D0EA1B1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BC927-221B-13AC-4CD7-4BB70F3B4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B65EBD-40EF-AFE3-E7BD-266DB737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01" y="0"/>
            <a:ext cx="11601198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3A7F837-39A9-67DC-1E4D-19A9AF46E5B0}"/>
              </a:ext>
            </a:extLst>
          </p:cNvPr>
          <p:cNvSpPr/>
          <p:nvPr/>
        </p:nvSpPr>
        <p:spPr>
          <a:xfrm>
            <a:off x="5806965" y="1220241"/>
            <a:ext cx="1236279" cy="605384"/>
          </a:xfrm>
          <a:prstGeom prst="ellipse">
            <a:avLst/>
          </a:prstGeom>
          <a:solidFill>
            <a:srgbClr val="A79F61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27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F05C5E7-0B38-E746-14D4-907DCDCEA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3" y="57149"/>
            <a:ext cx="9648388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F0779C8-B98E-E365-6BC8-47B5157792E5}"/>
              </a:ext>
            </a:extLst>
          </p:cNvPr>
          <p:cNvSpPr/>
          <p:nvPr/>
        </p:nvSpPr>
        <p:spPr>
          <a:xfrm>
            <a:off x="1430227" y="2786583"/>
            <a:ext cx="1236279" cy="1284834"/>
          </a:xfrm>
          <a:prstGeom prst="ellipse">
            <a:avLst/>
          </a:prstGeom>
          <a:solidFill>
            <a:srgbClr val="A79F61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00A09B-9ACE-AD6A-9C9B-73D790AE02B2}"/>
              </a:ext>
            </a:extLst>
          </p:cNvPr>
          <p:cNvSpPr/>
          <p:nvPr/>
        </p:nvSpPr>
        <p:spPr>
          <a:xfrm>
            <a:off x="3020902" y="788976"/>
            <a:ext cx="1236279" cy="828154"/>
          </a:xfrm>
          <a:prstGeom prst="ellipse">
            <a:avLst/>
          </a:prstGeom>
          <a:solidFill>
            <a:srgbClr val="A79F61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745413-AE34-3477-25CC-7DE3E5CA791D}"/>
              </a:ext>
            </a:extLst>
          </p:cNvPr>
          <p:cNvSpPr/>
          <p:nvPr/>
        </p:nvSpPr>
        <p:spPr>
          <a:xfrm>
            <a:off x="5477860" y="2141526"/>
            <a:ext cx="1236279" cy="828154"/>
          </a:xfrm>
          <a:prstGeom prst="ellipse">
            <a:avLst/>
          </a:prstGeom>
          <a:solidFill>
            <a:srgbClr val="A79F61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D1FDB3-E430-B0E7-115D-92567F4E26EB}"/>
              </a:ext>
            </a:extLst>
          </p:cNvPr>
          <p:cNvSpPr/>
          <p:nvPr/>
        </p:nvSpPr>
        <p:spPr>
          <a:xfrm>
            <a:off x="5430235" y="2898763"/>
            <a:ext cx="1236279" cy="828154"/>
          </a:xfrm>
          <a:prstGeom prst="ellipse">
            <a:avLst/>
          </a:prstGeom>
          <a:solidFill>
            <a:srgbClr val="A79F61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3C0349-D400-B914-3E4C-4779536A9FD8}"/>
              </a:ext>
            </a:extLst>
          </p:cNvPr>
          <p:cNvSpPr/>
          <p:nvPr/>
        </p:nvSpPr>
        <p:spPr>
          <a:xfrm>
            <a:off x="2944210" y="1655750"/>
            <a:ext cx="1599215" cy="828154"/>
          </a:xfrm>
          <a:prstGeom prst="ellipse">
            <a:avLst/>
          </a:prstGeom>
          <a:solidFill>
            <a:srgbClr val="A79F61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6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F0565E-CB3D-8E76-D1FF-32EB65950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34" b="38958"/>
          <a:stretch/>
        </p:blipFill>
        <p:spPr>
          <a:xfrm>
            <a:off x="1228725" y="359569"/>
            <a:ext cx="7929563" cy="418623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5419D19-C2A2-F857-D6A2-D16FAA69F2EE}"/>
              </a:ext>
            </a:extLst>
          </p:cNvPr>
          <p:cNvSpPr/>
          <p:nvPr/>
        </p:nvSpPr>
        <p:spPr>
          <a:xfrm>
            <a:off x="1369078" y="1535742"/>
            <a:ext cx="1154609" cy="916946"/>
          </a:xfrm>
          <a:prstGeom prst="ellipse">
            <a:avLst/>
          </a:prstGeom>
          <a:solidFill>
            <a:srgbClr val="A79F61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264012-3974-DD56-6F1D-8B470E283435}"/>
              </a:ext>
            </a:extLst>
          </p:cNvPr>
          <p:cNvSpPr/>
          <p:nvPr/>
        </p:nvSpPr>
        <p:spPr>
          <a:xfrm>
            <a:off x="3245503" y="1735767"/>
            <a:ext cx="2717147" cy="916946"/>
          </a:xfrm>
          <a:prstGeom prst="ellipse">
            <a:avLst/>
          </a:prstGeom>
          <a:solidFill>
            <a:srgbClr val="A79F61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6DB4BA-7939-D499-E063-E5EC1B26A5DE}"/>
              </a:ext>
            </a:extLst>
          </p:cNvPr>
          <p:cNvSpPr/>
          <p:nvPr/>
        </p:nvSpPr>
        <p:spPr>
          <a:xfrm>
            <a:off x="4159904" y="3690937"/>
            <a:ext cx="1302684" cy="452438"/>
          </a:xfrm>
          <a:prstGeom prst="ellipse">
            <a:avLst/>
          </a:prstGeom>
          <a:solidFill>
            <a:srgbClr val="A79F61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1D38E7-3D84-FEE6-0068-8B0C2665C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68" y="4630271"/>
            <a:ext cx="7506169" cy="198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17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7A4B7-4847-1D93-1583-6A81D60CE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F04E0-08BC-01A8-A8DC-5CBAEE2A6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72" t="16389" r="24696" b="32916"/>
          <a:stretch/>
        </p:blipFill>
        <p:spPr>
          <a:xfrm>
            <a:off x="180975" y="247650"/>
            <a:ext cx="6510338" cy="34766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F3BEA5-4E91-B5D7-83C0-FBAB0BBAFB45}"/>
              </a:ext>
            </a:extLst>
          </p:cNvPr>
          <p:cNvSpPr/>
          <p:nvPr/>
        </p:nvSpPr>
        <p:spPr>
          <a:xfrm>
            <a:off x="838200" y="681037"/>
            <a:ext cx="2717147" cy="916946"/>
          </a:xfrm>
          <a:prstGeom prst="ellipse">
            <a:avLst/>
          </a:prstGeom>
          <a:solidFill>
            <a:srgbClr val="A79F61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6CD9021-8725-ED78-5A22-B615A8D4242E}"/>
              </a:ext>
            </a:extLst>
          </p:cNvPr>
          <p:cNvSpPr/>
          <p:nvPr/>
        </p:nvSpPr>
        <p:spPr>
          <a:xfrm>
            <a:off x="1681162" y="2357437"/>
            <a:ext cx="1590675" cy="342271"/>
          </a:xfrm>
          <a:prstGeom prst="ellipse">
            <a:avLst/>
          </a:prstGeom>
          <a:solidFill>
            <a:srgbClr val="A79F61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FB4D74C-C14A-8156-D8AE-47544232D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70044" y="1485106"/>
            <a:ext cx="7718937" cy="4351338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0612DF2-1F78-15F6-063F-176DCD30D1EB}"/>
              </a:ext>
            </a:extLst>
          </p:cNvPr>
          <p:cNvSpPr/>
          <p:nvPr/>
        </p:nvSpPr>
        <p:spPr>
          <a:xfrm>
            <a:off x="6806010" y="2066924"/>
            <a:ext cx="2550857" cy="839157"/>
          </a:xfrm>
          <a:prstGeom prst="ellipse">
            <a:avLst/>
          </a:prstGeom>
          <a:solidFill>
            <a:srgbClr val="A79F61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F4E6C77-4934-A921-B895-C06903690793}"/>
              </a:ext>
            </a:extLst>
          </p:cNvPr>
          <p:cNvSpPr/>
          <p:nvPr/>
        </p:nvSpPr>
        <p:spPr>
          <a:xfrm>
            <a:off x="7153275" y="3053479"/>
            <a:ext cx="1952625" cy="457676"/>
          </a:xfrm>
          <a:prstGeom prst="ellipse">
            <a:avLst/>
          </a:prstGeom>
          <a:solidFill>
            <a:srgbClr val="A79F61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6FE4B7-E474-9497-3042-38470F3EB3F8}"/>
              </a:ext>
            </a:extLst>
          </p:cNvPr>
          <p:cNvSpPr/>
          <p:nvPr/>
        </p:nvSpPr>
        <p:spPr>
          <a:xfrm>
            <a:off x="7153274" y="4402298"/>
            <a:ext cx="1952625" cy="457676"/>
          </a:xfrm>
          <a:prstGeom prst="ellipse">
            <a:avLst/>
          </a:prstGeom>
          <a:solidFill>
            <a:srgbClr val="A79F61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16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BAC00E-6C48-8ECC-2803-2D5AB3446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49" y="395014"/>
            <a:ext cx="8973328" cy="628704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3944C38-1DE3-6EAB-F1A0-DB93FA0E0C38}"/>
              </a:ext>
            </a:extLst>
          </p:cNvPr>
          <p:cNvSpPr/>
          <p:nvPr/>
        </p:nvSpPr>
        <p:spPr>
          <a:xfrm>
            <a:off x="5072984" y="5672137"/>
            <a:ext cx="2550857" cy="839157"/>
          </a:xfrm>
          <a:prstGeom prst="ellipse">
            <a:avLst/>
          </a:prstGeom>
          <a:solidFill>
            <a:srgbClr val="A79F61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08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2DF792-21A0-70B1-B0D2-330377AC1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809" y="656430"/>
            <a:ext cx="7795439" cy="5320507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C146318-B396-63B7-AEC9-CFF3178B8534}"/>
              </a:ext>
            </a:extLst>
          </p:cNvPr>
          <p:cNvSpPr/>
          <p:nvPr/>
        </p:nvSpPr>
        <p:spPr>
          <a:xfrm>
            <a:off x="6377908" y="1414463"/>
            <a:ext cx="1027779" cy="581026"/>
          </a:xfrm>
          <a:prstGeom prst="ellipse">
            <a:avLst/>
          </a:prstGeom>
          <a:solidFill>
            <a:srgbClr val="A79F61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29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7A739-B5FE-2C28-EEF2-C848D4F0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E8210-9AFF-7966-0CF9-721D54159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879DC6-EAF5-7FAA-9A52-56FBF497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99331"/>
            <a:ext cx="9191625" cy="484335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4A00999-3078-7F39-1C02-6C7C7B6995D9}"/>
              </a:ext>
            </a:extLst>
          </p:cNvPr>
          <p:cNvSpPr/>
          <p:nvPr/>
        </p:nvSpPr>
        <p:spPr>
          <a:xfrm>
            <a:off x="1910683" y="1567314"/>
            <a:ext cx="2799430" cy="757580"/>
          </a:xfrm>
          <a:prstGeom prst="ellipse">
            <a:avLst/>
          </a:prstGeom>
          <a:solidFill>
            <a:srgbClr val="A79F61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1FA030-F320-DEB3-52EB-A121518CC9BD}"/>
              </a:ext>
            </a:extLst>
          </p:cNvPr>
          <p:cNvSpPr/>
          <p:nvPr/>
        </p:nvSpPr>
        <p:spPr>
          <a:xfrm>
            <a:off x="2444083" y="3852862"/>
            <a:ext cx="2004093" cy="370059"/>
          </a:xfrm>
          <a:prstGeom prst="ellipse">
            <a:avLst/>
          </a:prstGeom>
          <a:solidFill>
            <a:srgbClr val="A79F61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97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FA0CD-A8FC-1720-3B73-4DF88C3FE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8E203-8FC2-071A-DFA0-3EDBC4DDE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21131-1C50-FA3C-468B-2CD0FB77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194" y="0"/>
            <a:ext cx="9163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75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07517E-7CE1-D222-C45C-E58D18DB3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420546"/>
            <a:ext cx="8624182" cy="627766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9C15BB6-875D-A247-6F74-FFB62F3516DB}"/>
              </a:ext>
            </a:extLst>
          </p:cNvPr>
          <p:cNvSpPr/>
          <p:nvPr/>
        </p:nvSpPr>
        <p:spPr>
          <a:xfrm>
            <a:off x="6096000" y="1905451"/>
            <a:ext cx="2799430" cy="757580"/>
          </a:xfrm>
          <a:prstGeom prst="ellipse">
            <a:avLst/>
          </a:prstGeom>
          <a:solidFill>
            <a:srgbClr val="A79F61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2990F2-9EEF-660B-24D9-4A72CD157AB3}"/>
              </a:ext>
            </a:extLst>
          </p:cNvPr>
          <p:cNvSpPr/>
          <p:nvPr/>
        </p:nvSpPr>
        <p:spPr>
          <a:xfrm>
            <a:off x="4419600" y="2938913"/>
            <a:ext cx="2799430" cy="757580"/>
          </a:xfrm>
          <a:prstGeom prst="ellipse">
            <a:avLst/>
          </a:prstGeom>
          <a:solidFill>
            <a:srgbClr val="A79F61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B7E28F-53CF-1F53-FF72-E678C3DE8FB6}"/>
              </a:ext>
            </a:extLst>
          </p:cNvPr>
          <p:cNvSpPr/>
          <p:nvPr/>
        </p:nvSpPr>
        <p:spPr>
          <a:xfrm>
            <a:off x="4876800" y="4743449"/>
            <a:ext cx="1528763" cy="510381"/>
          </a:xfrm>
          <a:prstGeom prst="ellipse">
            <a:avLst/>
          </a:prstGeom>
          <a:solidFill>
            <a:srgbClr val="A79F61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05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F4C86-CFFB-C9E1-777E-35C6C2E1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61" y="0"/>
            <a:ext cx="11732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12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Federico Arboleda</dc:creator>
  <cp:lastModifiedBy>Federico Arboleda</cp:lastModifiedBy>
  <cp:revision>1</cp:revision>
  <dcterms:created xsi:type="dcterms:W3CDTF">2023-06-27T21:58:34Z</dcterms:created>
  <dcterms:modified xsi:type="dcterms:W3CDTF">2023-06-27T23:02:18Z</dcterms:modified>
</cp:coreProperties>
</file>